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69136-F418-44DB-82FB-985B1E379510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0E837-087F-49E3-8B47-51E46BCA6A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48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0E837-087F-49E3-8B47-51E46BCA6AC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5D7DC-D016-4EB0-AECD-6D6585EED97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D7CC5-E3EE-4823-A02D-65F99001E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5D7DC-D016-4EB0-AECD-6D6585EED97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D7CC5-E3EE-4823-A02D-65F99001E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5D7DC-D016-4EB0-AECD-6D6585EED97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D7CC5-E3EE-4823-A02D-65F99001E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5D7DC-D016-4EB0-AECD-6D6585EED97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D7CC5-E3EE-4823-A02D-65F99001E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5D7DC-D016-4EB0-AECD-6D6585EED97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D7CC5-E3EE-4823-A02D-65F99001E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5D7DC-D016-4EB0-AECD-6D6585EED97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D7CC5-E3EE-4823-A02D-65F99001E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5D7DC-D016-4EB0-AECD-6D6585EED97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D7CC5-E3EE-4823-A02D-65F99001EA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5D7DC-D016-4EB0-AECD-6D6585EED97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D7CC5-E3EE-4823-A02D-65F99001E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5D7DC-D016-4EB0-AECD-6D6585EED97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D7CC5-E3EE-4823-A02D-65F99001E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55D7DC-D016-4EB0-AECD-6D6585EED97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32D7CC5-E3EE-4823-A02D-65F99001E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255D7DC-D016-4EB0-AECD-6D6585EED97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32D7CC5-E3EE-4823-A02D-65F99001E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55D7DC-D016-4EB0-AECD-6D6585EED971}" type="datetimeFigureOut">
              <a:rPr lang="ru-RU" smtClean="0"/>
              <a:pPr/>
              <a:t>31.08.2018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32D7CC5-E3EE-4823-A02D-65F99001EA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olna.org/wp-content/uploads/2014/11/dien_pobiedy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28604"/>
            <a:ext cx="3214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Воевали и в летний зной.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2946" name="Picture 2" descr="http://player.myshared.ru/822369/data/images/img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4500562" cy="3286124"/>
          </a:xfrm>
          <a:prstGeom prst="rect">
            <a:avLst/>
          </a:prstGeom>
          <a:noFill/>
        </p:spPr>
      </p:pic>
      <p:pic>
        <p:nvPicPr>
          <p:cNvPr id="82948" name="Picture 4" descr="http://player.myshared.ru/822369/data/images/img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86124"/>
            <a:ext cx="4572001" cy="3571876"/>
          </a:xfrm>
          <a:prstGeom prst="rect">
            <a:avLst/>
          </a:prstGeom>
          <a:noFill/>
        </p:spPr>
      </p:pic>
      <p:pic>
        <p:nvPicPr>
          <p:cNvPr id="82950" name="Picture 6" descr="http://player.myshared.ru/822369/data/images/img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43050"/>
            <a:ext cx="4643438" cy="5214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player.myshared.ru/822369/data/images/img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14290"/>
            <a:ext cx="58579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Воевали и в зимнюю стужу.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67866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Наравне с мужчинами на войне воевали и женщины.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3186" name="Picture 2" descr="http://player.myshared.ru/822369/data/images/img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4429124" cy="5429264"/>
          </a:xfrm>
          <a:prstGeom prst="rect">
            <a:avLst/>
          </a:prstGeom>
          <a:noFill/>
        </p:spPr>
      </p:pic>
      <p:pic>
        <p:nvPicPr>
          <p:cNvPr id="93188" name="Picture 4" descr="http://player.myshared.ru/822369/data/images/img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4643438" cy="54292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player.myshared.ru/822369/data/images/img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4429132"/>
          </a:xfrm>
          <a:prstGeom prst="rect">
            <a:avLst/>
          </a:prstGeom>
          <a:noFill/>
        </p:spPr>
      </p:pic>
      <p:pic>
        <p:nvPicPr>
          <p:cNvPr id="92164" name="Picture 4" descr="http://player.myshared.ru/822369/data/images/img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4714876" cy="42148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64343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А в далеком тылу женщины и дети работали на военных заводах, делали самолеты, оружие, снаряды и бомбы,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29190" y="4714884"/>
            <a:ext cx="42148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копали окопы, стараясь помочь мужьям, сыновьям, отцам, фронту.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player.myshared.ru/822369/data/images/img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71868" cy="6858000"/>
          </a:xfrm>
          <a:prstGeom prst="rect">
            <a:avLst/>
          </a:prstGeom>
          <a:noFill/>
        </p:spPr>
      </p:pic>
      <p:pic>
        <p:nvPicPr>
          <p:cNvPr id="91140" name="Picture 4" descr="http://player.myshared.ru/822369/data/images/img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500438"/>
            <a:ext cx="5643570" cy="33575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14744" y="0"/>
            <a:ext cx="54292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Тяжелее всего приходилось во время войны детям. Детские сады и школы не работали, многие дети остались совсем одни, потеряли под бомбежками родителей, попали в детские дома. Некоторые мальчишки становились «сынами полков», их , голодных и несчастных , брали к себе солдаты и заботились о них до конца войны.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Arial Black" pitchFamily="34" charset="0"/>
              </a:rPr>
              <a:t>За подвиги на фронте и в тылу героев награждали медалями и орденами.</a:t>
            </a:r>
            <a:endParaRPr lang="ru-RU" sz="24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90114" name="Picture 2" descr="http://player.myshared.ru/822369/data/images/img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4143372" cy="2571768"/>
          </a:xfrm>
          <a:prstGeom prst="rect">
            <a:avLst/>
          </a:prstGeom>
          <a:noFill/>
        </p:spPr>
      </p:pic>
      <p:pic>
        <p:nvPicPr>
          <p:cNvPr id="90116" name="Picture 4" descr="http://player.myshared.ru/822369/data/images/img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8"/>
            <a:ext cx="9144000" cy="1885955"/>
          </a:xfrm>
          <a:prstGeom prst="rect">
            <a:avLst/>
          </a:prstGeom>
          <a:noFill/>
        </p:spPr>
      </p:pic>
      <p:pic>
        <p:nvPicPr>
          <p:cNvPr id="90118" name="Picture 6" descr="http://player.myshared.ru/822369/data/images/img3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0"/>
            <a:ext cx="5000628" cy="46434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player.myshared.ru/822369/data/images/img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9144000" cy="51435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Долгих 4 года длилась Великая Отечественная война. За это время погибло очень много солдат и мирных жителей.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И вот наступил этот долгожданный день – 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9 мая 1945 года. </a:t>
            </a: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В этот день закончилась война. Наши войска разгромили фашистов не только на территории нашей Родины, но и освободили жителей других стран.</a:t>
            </a:r>
            <a:endParaRPr lang="ru-RU" sz="2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96258" name="Picture 2" descr="http://player.myshared.ru/822369/data/images/img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9144000" cy="49291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player.myshared.ru/822369/data/images/img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57166"/>
            <a:ext cx="4214810" cy="6500834"/>
          </a:xfrm>
          <a:prstGeom prst="rect">
            <a:avLst/>
          </a:prstGeom>
          <a:noFill/>
        </p:spPr>
      </p:pic>
      <p:pic>
        <p:nvPicPr>
          <p:cNvPr id="95236" name="Picture 4" descr="http://player.myshared.ru/822369/data/images/img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14620"/>
            <a:ext cx="5000628" cy="41433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857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Победе радовалась вся страна, но эта радость была со слезами на глазах, так как в каждой семье, в каждом доме кто-то погиб на этой страшной войне.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Никто и никогда не забудет подвиг советских солдат в Великую Отечественную войну .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4210" name="Picture 2" descr="http://player.myshared.ru/822369/data/images/img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9144000" cy="5000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layer.myshared.ru/822369/data/images/img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0"/>
            <a:ext cx="564357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342899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Arial Black" pitchFamily="34" charset="0"/>
              </a:rPr>
              <a:t>9 мая все жители нашей огромной страны отмечают День Победы. В этот день во всех городах проходят военные парады, возлагаются цветы к Могиле Неизвестного Солдата, дается праздничный салют.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00438"/>
            <a:ext cx="34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Но почему ветераны, участники той великой войны , такие грустные, почему слезы застилают им глаза? Что они вспоминают в этот день? Что это была за война, какой ценой досталась победа нашему народу?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player.myshared.ru/822369/data/images/img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98308" name="Picture 4" descr="http://player.myshared.ru/822369/data/images/img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43116"/>
            <a:ext cx="4572000" cy="47148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0"/>
            <a:ext cx="45005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Каждый год люди несут цветы к памятникам защитников нашей Родины, к могиле Неизвестного Солдата.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player.myshared.ru/822369/data/images/img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engschool18.ru/uploads/posts/2011-05/1305181093_rrrr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878687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layer.myshared.ru/822369/data/images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довоенный ленингра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28670"/>
            <a:ext cx="5429224" cy="59293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О той великой освободительной войне и пойдёт наш рассказ.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0694" y="1142984"/>
            <a:ext cx="36433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Black" pitchFamily="34" charset="0"/>
              </a:rPr>
              <a:t>Это было тогда, когда наша страна Россия называлась СССР, когда ваши прабабушки и прадедушки были молодыми, здоровыми, полными сил. Они были счастливы, мечтали о будущем, думали, что все в их жизни будет хорошо. Но их мечтам не пришлось осуществиться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1432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 мире появилась тёмная сила – фашизм, которая ненавидела людей другой национальности. Фашисты захотели людей всех стран сделать своими рабами и слугами.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 descr="фашис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0"/>
            <a:ext cx="5357818" cy="3429000"/>
          </a:xfrm>
          <a:prstGeom prst="rect">
            <a:avLst/>
          </a:prstGeom>
          <a:noFill/>
        </p:spPr>
      </p:pic>
      <p:pic>
        <p:nvPicPr>
          <p:cNvPr id="3076" name="Picture 4" descr="http://player.myshared.ru/822369/data/images/img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929058" cy="37861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29058" y="3571876"/>
            <a:ext cx="52149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Заскрежетали гусеницы танков, засвистели пули. Шаг за шагом фашисты захватывали одну страну за другой, разрушали города, взрывали памятники, грабили музеи, убивали людей. И всё ближе и ближе подходили к границе нашей Родины.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6380" y="0"/>
            <a:ext cx="385762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22 июня 1941 года без объявления войны фашисты напали на нашу Родину. На города посыпались бомбы, на нашу землю ступили вражеские фашистские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солдаты.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0898" name="Picture 2" descr="http://player.myshared.ru/822369/data/images/img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6314" cy="3500438"/>
          </a:xfrm>
          <a:prstGeom prst="rect">
            <a:avLst/>
          </a:prstGeom>
          <a:noFill/>
        </p:spPr>
      </p:pic>
      <p:pic>
        <p:nvPicPr>
          <p:cNvPr id="80900" name="Picture 4" descr="http://player.myshared.ru/822369/data/images/img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500306"/>
            <a:ext cx="4500562" cy="43576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857628"/>
            <a:ext cx="42148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</a:rPr>
              <a:t>Началась Великая Отечественная война.</a:t>
            </a:r>
            <a:endParaRPr lang="ru-RU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214290"/>
            <a:ext cx="4857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C000"/>
                </a:solidFill>
                <a:latin typeface="Arial Black" pitchFamily="34" charset="0"/>
              </a:rPr>
              <a:t>Все жители нашей страны, и старые и молодые взяли оружие в руки и встали на защиту Родины.</a:t>
            </a:r>
            <a:endParaRPr lang="ru-RU" sz="2000" dirty="0"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79874" name="Picture 2" descr="http://player.myshared.ru/822369/data/images/img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14810" cy="6858000"/>
          </a:xfrm>
          <a:prstGeom prst="rect">
            <a:avLst/>
          </a:prstGeom>
          <a:noFill/>
        </p:spPr>
      </p:pic>
      <p:pic>
        <p:nvPicPr>
          <p:cNvPr id="79876" name="Picture 4" descr="http://player.myshared.ru/822369/data/images/img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857364"/>
            <a:ext cx="4929190" cy="5000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http://player.myshared.ru/822369/data/images/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5" y="0"/>
            <a:ext cx="4357686" cy="3357562"/>
          </a:xfrm>
          <a:prstGeom prst="rect">
            <a:avLst/>
          </a:prstGeom>
          <a:noFill/>
        </p:spPr>
      </p:pic>
      <p:pic>
        <p:nvPicPr>
          <p:cNvPr id="86020" name="Picture 4" descr="http://player.myshared.ru/822369/data/images/img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00438"/>
            <a:ext cx="4429124" cy="3357562"/>
          </a:xfrm>
          <a:prstGeom prst="rect">
            <a:avLst/>
          </a:prstGeom>
          <a:noFill/>
        </p:spPr>
      </p:pic>
      <p:pic>
        <p:nvPicPr>
          <p:cNvPr id="86022" name="Picture 6" descr="http://player.myshared.ru/822369/data/images/img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214422"/>
            <a:ext cx="4286280" cy="4286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47863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92D050"/>
                </a:solidFill>
                <a:latin typeface="Arial Black" pitchFamily="34" charset="0"/>
              </a:rPr>
              <a:t>Трудно приходилось нашим бойцам, очень уж сильный был враг.</a:t>
            </a:r>
            <a:endParaRPr lang="ru-RU" sz="2000" dirty="0">
              <a:solidFill>
                <a:srgbClr val="92D05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72140"/>
            <a:ext cx="50006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Arial Black" pitchFamily="34" charset="0"/>
              </a:rPr>
              <a:t>Но солдаты нашей армии врага били, гнали с нашей земли в воздухе.</a:t>
            </a:r>
            <a:endParaRPr lang="ru-RU" sz="20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://player.myshared.ru/822369/data/images/img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" y="609340"/>
            <a:ext cx="46434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Воевали с фашистами и на земле.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://player.myshared.ru/822369/data/images/img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3214686"/>
          </a:xfrm>
          <a:prstGeom prst="rect">
            <a:avLst/>
          </a:prstGeom>
          <a:noFill/>
        </p:spPr>
      </p:pic>
      <p:pic>
        <p:nvPicPr>
          <p:cNvPr id="83972" name="Picture 4" descr="http://player.myshared.ru/822369/data/images/img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0"/>
            <a:ext cx="4500562" cy="3214686"/>
          </a:xfrm>
          <a:prstGeom prst="rect">
            <a:avLst/>
          </a:prstGeom>
          <a:noFill/>
        </p:spPr>
      </p:pic>
      <p:pic>
        <p:nvPicPr>
          <p:cNvPr id="83974" name="Picture 6" descr="http://player.myshared.ru/822369/data/images/img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214686"/>
            <a:ext cx="5429256" cy="36433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57818" y="4143380"/>
            <a:ext cx="3571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Били фашистов и на море.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78</TotalTime>
  <Words>521</Words>
  <Application>Microsoft Office PowerPoint</Application>
  <PresentationFormat>Экран (4:3)</PresentationFormat>
  <Paragraphs>26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Admin</cp:lastModifiedBy>
  <cp:revision>10</cp:revision>
  <dcterms:created xsi:type="dcterms:W3CDTF">2015-05-03T15:38:25Z</dcterms:created>
  <dcterms:modified xsi:type="dcterms:W3CDTF">2018-08-31T15:11:32Z</dcterms:modified>
</cp:coreProperties>
</file>