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5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moemesto.ru/detsad4/file/14630800/sam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57158" y="1785926"/>
            <a:ext cx="857256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«Приобщение дошкольников к здоровому образу жизни в игровой деятельности, посредством подвижных игр».</a:t>
            </a:r>
            <a:endParaRPr lang="ru-RU" sz="4000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4500570"/>
            <a:ext cx="50006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воспитатель МБДОУ «ЦРР -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/с «Колокольчик» 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Собанина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Ирина Анатольевна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asyan.org/potrb/%D0%A4%D0%B8%D0%B7%D0%BA%D1%83%D0%BB%D1%8C%D1%82%D1%83%D1%80%D0%B0%20%D0%B8%20%D1%81%D0%BF%D0%BE%D1%80%D1%82%20%D0%B4%D0%BB%D1%8F%20%D0%B4%D0%B5%D1%82%D0%B5%D0%B9b/32615_html_m1df4acc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071670" y="785794"/>
            <a:ext cx="450059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 rot="10800000" flipV="1">
            <a:off x="2714612" y="724851"/>
            <a:ext cx="31432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Здоровье 100%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428728" y="1928802"/>
            <a:ext cx="1699078" cy="835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571868" y="1928802"/>
            <a:ext cx="1643074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429256" y="1857364"/>
            <a:ext cx="1714512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071538" y="3000372"/>
            <a:ext cx="2057408" cy="12715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357554" y="3000372"/>
            <a:ext cx="2057408" cy="1200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715008" y="3071810"/>
            <a:ext cx="2214578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 flipH="1">
            <a:off x="1214414" y="3071810"/>
            <a:ext cx="17145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10% уровень нашей медицины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500430" y="3214686"/>
            <a:ext cx="17145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20% от экологии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857884" y="3143248"/>
            <a:ext cx="17859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20% от наследственности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3714744" y="4429132"/>
            <a:ext cx="1214446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214678" y="5286388"/>
            <a:ext cx="2357454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 rot="10800000" flipV="1">
            <a:off x="3643306" y="5284781"/>
            <a:ext cx="13573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50% от образа жизни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57290" y="214290"/>
            <a:ext cx="50969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Из чего же складывается здоровье? </a:t>
            </a:r>
            <a:endParaRPr lang="ru-RU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asyan.org/potrb/%D0%A4%D0%B8%D0%B7%D0%BA%D1%83%D0%BB%D1%8C%D1%82%D1%83%D1%80%D0%B0%20%D0%B8%20%D1%81%D0%BF%D0%BE%D1%80%D1%82%20%D0%B4%D0%BB%D1%8F%20%D0%B4%D0%B5%D1%82%D0%B5%D0%B9b/32615_html_m1df4acc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 rot="10800000" flipV="1">
            <a:off x="714348" y="-61156"/>
            <a:ext cx="7715304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Основными условиями формирования двигательной культуры являются: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Воспитание у детей осознанного отношения к выполнению двигательных действий.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Развитие воображения при выполнении двигательных действий.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Включение сенсорных систем при воспитании двигательной культуры.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Создание оптимальных условий для каждого ребёнка в процессе освоения двигательного опыта.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nashideto4ki.ru/_nw/27/6484469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071538" y="1142984"/>
            <a:ext cx="721523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Одной из форм организации оздоровительной работы, приобщения к ЗОЖ являются </a:t>
            </a:r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подвижные </a:t>
            </a:r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игры.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nashideto4ki.ru/_nw/27/6484469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071538" y="500042"/>
            <a:ext cx="70723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Оздоровительный эффект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подвижных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игр: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214414" y="1071546"/>
            <a:ext cx="6929486" cy="541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благотворное влияние на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сердечно-сосудистую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дыхательную и другие системы организма детей.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способствуют общему развитию и укреплению мышц, а также улучшению обмена веществ.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оказывают положительное воздействие на детскую нервную систему.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являются лучшим средством активного  отдыха после умственной работы, формируют умение ориентировки в пространстве.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1.liveinternet.ru/images/attach/c/4/79/970/79970861_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 rot="10800000" flipV="1">
            <a:off x="642910" y="1129012"/>
            <a:ext cx="8143932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спользую разнообразные формы работы  с родителями: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родительских собраниях, групповых и индивидуальных консультациях учу оценивать здоровье ребёнка. Вместе составляем памятки здоровья (“паспорт здоровья”). Родителям предлагаю картотеки различных гимнастик, упражнений для занятий дома, советую литературу, брошюры, консультации.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Анкетирование среди родителей: «Какое место занимает физкультура в вашей семье?».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1.liveinternet.ru/images/attach/c/4/79/970/79970861_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85786" y="928670"/>
            <a:ext cx="750099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Папки-передвижки: «Если у ребёнка ОРВИ», «Если ребёнок отравился», «Предупреждение нарушений и утомления зрения», «Как выработать правильную осанку», «Дыхательная гимнастика и здоровье ребёнка».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Фотогазета «Мы со спортом дружим», «Игры с острова здоровья».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Привлечение родителей к изготовлению атрибутов.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Совместные физкультурные праздники «Папа, мама, я – спортивная семья», «Семейные старты».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moemesto.ru/detsad4/file/14630800/sam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643041" y="2571744"/>
            <a:ext cx="614366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5400" b="1" i="0" u="none" strike="noStrike" cap="none" spc="300" normalizeH="0" baseline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306</Words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DNA7 X86</cp:lastModifiedBy>
  <cp:revision>8</cp:revision>
  <dcterms:created xsi:type="dcterms:W3CDTF">2016-03-22T15:27:18Z</dcterms:created>
  <dcterms:modified xsi:type="dcterms:W3CDTF">2016-03-22T16:30:28Z</dcterms:modified>
</cp:coreProperties>
</file>