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65" r:id="rId4"/>
    <p:sldId id="264" r:id="rId5"/>
    <p:sldId id="270" r:id="rId6"/>
    <p:sldId id="268" r:id="rId7"/>
    <p:sldId id="279" r:id="rId8"/>
    <p:sldId id="267" r:id="rId9"/>
    <p:sldId id="278" r:id="rId10"/>
    <p:sldId id="266" r:id="rId11"/>
    <p:sldId id="275" r:id="rId12"/>
    <p:sldId id="274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2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78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0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7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3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22C44-91A1-43D6-B55F-F6FAF992BFD0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EFD2B-4272-4710-8F3A-8481307BC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05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005.radikal.ru/i211/1107/93/f20c9350a859t.jpg"/>
          <p:cNvPicPr/>
          <p:nvPr/>
        </p:nvPicPr>
        <p:blipFill rotWithShape="1">
          <a:blip r:embed="rId2" cstate="print"/>
          <a:srcRect b="30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72000" y="1268760"/>
            <a:ext cx="4248472" cy="352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МБДОУ «ЦРР - д/с «Колокольчик»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Проект 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День варенья»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(старшая группа)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4581128"/>
            <a:ext cx="3960440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Воспитатели: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Добрынина </a:t>
            </a:r>
            <a:r>
              <a:rPr lang="ru-RU" sz="24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С.Н.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Собанина</a:t>
            </a:r>
            <a:r>
              <a:rPr lang="ru-RU" sz="24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И.А.</a:t>
            </a:r>
          </a:p>
        </p:txBody>
      </p:sp>
    </p:spTree>
    <p:extLst>
      <p:ext uri="{BB962C8B-B14F-4D97-AF65-F5344CB8AC3E}">
        <p14:creationId xmlns:p14="http://schemas.microsoft.com/office/powerpoint/2010/main" val="250260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27584" y="4077072"/>
            <a:ext cx="4032448" cy="188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Надоело мне играть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Сяду я порисовать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Вот беру фломастер я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рисую ягоды!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548680"/>
            <a:ext cx="5238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«Лепим и рисуем вкусные ягоды»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5" name="Рисунок 4" descr="C:\Windows\Desktop\ФОТО Проект-День варенья\20191004_0950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95496"/>
            <a:ext cx="2700300" cy="272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Windows\Desktop\ФОТО Проект-День варенья\20191004_095643.jpg"/>
          <p:cNvPicPr/>
          <p:nvPr/>
        </p:nvPicPr>
        <p:blipFill>
          <a:blip r:embed="rId4" cstate="print"/>
          <a:srcRect l="22751"/>
          <a:stretch>
            <a:fillRect/>
          </a:stretch>
        </p:blipFill>
        <p:spPr bwMode="auto">
          <a:xfrm rot="5400000">
            <a:off x="2951521" y="1013165"/>
            <a:ext cx="2642347" cy="268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Windows\Desktop\20191010_093055.jpg"/>
          <p:cNvPicPr/>
          <p:nvPr/>
        </p:nvPicPr>
        <p:blipFill>
          <a:blip r:embed="rId5" cstate="print"/>
          <a:srcRect r="23838"/>
          <a:stretch>
            <a:fillRect/>
          </a:stretch>
        </p:blipFill>
        <p:spPr bwMode="auto">
          <a:xfrm rot="5400000">
            <a:off x="5921611" y="962187"/>
            <a:ext cx="248535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Windows\Desktop\20191010_094630.jpg"/>
          <p:cNvPicPr/>
          <p:nvPr/>
        </p:nvPicPr>
        <p:blipFill>
          <a:blip r:embed="rId6" cstate="print"/>
          <a:srcRect l="6414" r="10850"/>
          <a:stretch>
            <a:fillRect/>
          </a:stretch>
        </p:blipFill>
        <p:spPr bwMode="auto">
          <a:xfrm rot="5400000">
            <a:off x="4826111" y="3493263"/>
            <a:ext cx="323619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28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4509120"/>
            <a:ext cx="61744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Вишня, смородина и ежевика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Кислый крыжовник заплачу вот-вот 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Спорят они и крошка черника 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Сварим варенье или компот?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Кто же полезнее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Кто же важнее кто же из них слаще, вкуснее?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0"/>
            <a:ext cx="3679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Сценка «Спор ягод»</a:t>
            </a:r>
            <a:endParaRPr lang="ru-RU" sz="20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5" name="Рисунок 4" descr="C:\Windows\Desktop\ФОТО Проект-День варенья\20191003_090523.jpg"/>
          <p:cNvPicPr/>
          <p:nvPr/>
        </p:nvPicPr>
        <p:blipFill>
          <a:blip r:embed="rId3" cstate="print"/>
          <a:srcRect l="25439" b="10256"/>
          <a:stretch>
            <a:fillRect/>
          </a:stretch>
        </p:blipFill>
        <p:spPr bwMode="auto">
          <a:xfrm>
            <a:off x="159774" y="1340768"/>
            <a:ext cx="2756041" cy="285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Windows\Desktop\ФОТО Проект-День варенья\20191003_090835.jpg"/>
          <p:cNvPicPr/>
          <p:nvPr/>
        </p:nvPicPr>
        <p:blipFill rotWithShape="1">
          <a:blip r:embed="rId4" cstate="print"/>
          <a:srcRect t="27263" r="35390" b="3205"/>
          <a:stretch/>
        </p:blipFill>
        <p:spPr bwMode="auto">
          <a:xfrm>
            <a:off x="2945404" y="400110"/>
            <a:ext cx="2808313" cy="258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Windows\Desktop\ФОТО Проект-День варенья\20191003_090652.jpg"/>
          <p:cNvPicPr/>
          <p:nvPr/>
        </p:nvPicPr>
        <p:blipFill rotWithShape="1">
          <a:blip r:embed="rId5" cstate="print"/>
          <a:srcRect l="26617" t="19652" r="7811" b="13651"/>
          <a:stretch/>
        </p:blipFill>
        <p:spPr bwMode="auto">
          <a:xfrm>
            <a:off x="5868144" y="217373"/>
            <a:ext cx="302037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Windows\Desktop\ФОТО Проект-День варенья\20191003_090954.jpg"/>
          <p:cNvPicPr/>
          <p:nvPr/>
        </p:nvPicPr>
        <p:blipFill>
          <a:blip r:embed="rId6" cstate="print"/>
          <a:srcRect l="20524" t="23718" r="18386"/>
          <a:stretch>
            <a:fillRect/>
          </a:stretch>
        </p:blipFill>
        <p:spPr bwMode="auto">
          <a:xfrm>
            <a:off x="5386387" y="2894613"/>
            <a:ext cx="335811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75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411760" y="404664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 в заключении…</a:t>
            </a:r>
            <a:endParaRPr lang="ru-RU" sz="2800" dirty="0"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052736"/>
            <a:ext cx="655272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Реализуя проект, мы сделали жизнь своих воспитанников интересной и содержательной, наполнили её яркими впечатлениями, интересными делами, радостью творчества.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Admin\Desktop\ПРОЕКТ День варенья, фото детей\20191011_15475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2343210"/>
            <a:ext cx="61926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75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1124744"/>
            <a:ext cx="5616624" cy="163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СПАСИБО ЗА ПРОСМОТР ! </a:t>
            </a:r>
            <a:endParaRPr lang="ru-RU" sz="2800" b="1" i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5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Всем удачи!!!</a:t>
            </a:r>
            <a:endParaRPr lang="ru-RU" sz="50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 descr="https://cdn.fishki.net/upload/post/2019/09/05/3077403/tn/ad6bec2c099d9bb0a6204b9b78457aa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204" y="2708920"/>
            <a:ext cx="392789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44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836712"/>
            <a:ext cx="7200800" cy="5045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Родителям  было дано домашнее задание: </a:t>
            </a:r>
          </a:p>
          <a:p>
            <a:pPr algn="ctr">
              <a:spcAft>
                <a:spcPts val="0"/>
              </a:spcAft>
            </a:pPr>
            <a:endParaRPr lang="ru-RU" sz="3200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285750" indent="-285750" algn="ctr"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формить  рецепт любимого варенья и ребенку рассказать </a:t>
            </a: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 нем;</a:t>
            </a:r>
          </a:p>
          <a:p>
            <a:pPr marL="285750" indent="-285750" algn="ctr">
              <a:spcAft>
                <a:spcPts val="0"/>
              </a:spcAft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Сделать маски для сценки «Спор ягод».</a:t>
            </a:r>
            <a:endParaRPr lang="ru-RU" sz="32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428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Windows\Desktop\ФОТО Проект-День варенья\20191002_091808.jpg"/>
          <p:cNvPicPr/>
          <p:nvPr/>
        </p:nvPicPr>
        <p:blipFill>
          <a:blip r:embed="rId3" cstate="print"/>
          <a:srcRect t="12281" b="9064"/>
          <a:stretch>
            <a:fillRect/>
          </a:stretch>
        </p:blipFill>
        <p:spPr bwMode="auto">
          <a:xfrm>
            <a:off x="755576" y="1718811"/>
            <a:ext cx="7848872" cy="423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47664" y="764704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Вот такие рецепты у наших родителей получились.</a:t>
            </a:r>
            <a:endParaRPr lang="ru-RU" sz="28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28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Проект-День варенья\20191004_095427.jpg"/>
          <p:cNvPicPr/>
          <p:nvPr/>
        </p:nvPicPr>
        <p:blipFill>
          <a:blip r:embed="rId3"/>
          <a:srcRect l="6681" t="28633" r="6253" b="20726"/>
          <a:stretch>
            <a:fillRect/>
          </a:stretch>
        </p:blipFill>
        <p:spPr bwMode="auto">
          <a:xfrm rot="10800000">
            <a:off x="539551" y="1534721"/>
            <a:ext cx="8136904" cy="448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31640" y="986622"/>
            <a:ext cx="5832648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маски для сценки «Спор ягод»</a:t>
            </a:r>
          </a:p>
        </p:txBody>
      </p:sp>
    </p:spTree>
    <p:extLst>
      <p:ext uri="{BB962C8B-B14F-4D97-AF65-F5344CB8AC3E}">
        <p14:creationId xmlns:p14="http://schemas.microsoft.com/office/powerpoint/2010/main" val="10428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9632" y="692696"/>
            <a:ext cx="684076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Ребята с радостью поделились своими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рецептами.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Windows\Desktop\ФОТО Проект-День варенья\20191002_090242.jpg"/>
          <p:cNvPicPr/>
          <p:nvPr/>
        </p:nvPicPr>
        <p:blipFill>
          <a:blip r:embed="rId3" cstate="print"/>
          <a:srcRect l="20508" t="28192" b="5121"/>
          <a:stretch>
            <a:fillRect/>
          </a:stretch>
        </p:blipFill>
        <p:spPr bwMode="auto">
          <a:xfrm rot="5400000">
            <a:off x="-368991" y="1610408"/>
            <a:ext cx="3000105" cy="204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Windows\Desktop\ФОТО Проект-День варенья\20191002_090509.jpg"/>
          <p:cNvPicPr/>
          <p:nvPr/>
        </p:nvPicPr>
        <p:blipFill>
          <a:blip r:embed="rId4" cstate="print"/>
          <a:srcRect t="20902"/>
          <a:stretch>
            <a:fillRect/>
          </a:stretch>
        </p:blipFill>
        <p:spPr bwMode="auto">
          <a:xfrm rot="5400000">
            <a:off x="1688855" y="2071877"/>
            <a:ext cx="2999043" cy="20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Windows\Desktop\ФОТО Проект-День варенья\20191002_090725.jpg"/>
          <p:cNvPicPr/>
          <p:nvPr/>
        </p:nvPicPr>
        <p:blipFill rotWithShape="1">
          <a:blip r:embed="rId5" cstate="print"/>
          <a:srcRect t="23723"/>
          <a:stretch/>
        </p:blipFill>
        <p:spPr bwMode="auto">
          <a:xfrm rot="5580661">
            <a:off x="3894278" y="2047343"/>
            <a:ext cx="3038475" cy="202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Windows\Desktop\ФОТО Проект-День варенья\20191002_091330.jpg"/>
          <p:cNvPicPr/>
          <p:nvPr/>
        </p:nvPicPr>
        <p:blipFill rotWithShape="1">
          <a:blip r:embed="rId6" cstate="print"/>
          <a:srcRect t="16594" b="14138"/>
          <a:stretch/>
        </p:blipFill>
        <p:spPr bwMode="auto">
          <a:xfrm rot="5400000">
            <a:off x="6140324" y="1850071"/>
            <a:ext cx="30560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10800000" flipV="1">
            <a:off x="1835696" y="4606636"/>
            <a:ext cx="5022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Варит мама нам варенье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Спелых ягод целый таз!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Windows\Desktop\ФОТО Проект-День варенья\20191002_085954.jpg"/>
          <p:cNvPicPr/>
          <p:nvPr/>
        </p:nvPicPr>
        <p:blipFill>
          <a:blip r:embed="rId3" cstate="print"/>
          <a:srcRect l="14258" t="19108" b="5349"/>
          <a:stretch>
            <a:fillRect/>
          </a:stretch>
        </p:blipFill>
        <p:spPr bwMode="auto">
          <a:xfrm rot="5400000">
            <a:off x="307635" y="1053513"/>
            <a:ext cx="3449971" cy="241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Windows\Desktop\ФОТО Проект-День варенья\20191002_090938.jpg"/>
          <p:cNvPicPr/>
          <p:nvPr/>
        </p:nvPicPr>
        <p:blipFill rotWithShape="1">
          <a:blip r:embed="rId4" cstate="print"/>
          <a:srcRect t="21337" b="15224"/>
          <a:stretch/>
        </p:blipFill>
        <p:spPr bwMode="auto">
          <a:xfrm rot="5400000">
            <a:off x="5904149" y="944725"/>
            <a:ext cx="316835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Windows\Desktop\ФОТО Проект-День варенья\20191002_091627.jpg"/>
          <p:cNvPicPr/>
          <p:nvPr/>
        </p:nvPicPr>
        <p:blipFill>
          <a:blip r:embed="rId5" cstate="print"/>
          <a:srcRect t="21471"/>
          <a:stretch>
            <a:fillRect/>
          </a:stretch>
        </p:blipFill>
        <p:spPr bwMode="auto">
          <a:xfrm rot="5155609">
            <a:off x="4348507" y="2531517"/>
            <a:ext cx="2924175" cy="207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Windows\Desktop\ФОТО Проект-День варенья\20191002_091447.jpg"/>
          <p:cNvPicPr/>
          <p:nvPr/>
        </p:nvPicPr>
        <p:blipFill rotWithShape="1">
          <a:blip r:embed="rId6" cstate="print"/>
          <a:srcRect t="16625" b="9028"/>
          <a:stretch/>
        </p:blipFill>
        <p:spPr bwMode="auto">
          <a:xfrm rot="5599655">
            <a:off x="2519448" y="1022171"/>
            <a:ext cx="3109525" cy="187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7583" y="4875549"/>
            <a:ext cx="60304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Нет вкусней стихотворенья </a:t>
            </a:r>
          </a:p>
          <a:p>
            <a:pPr lvl="0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Самый сладкий мой рассказ!</a:t>
            </a:r>
          </a:p>
        </p:txBody>
      </p:sp>
    </p:spTree>
    <p:extLst>
      <p:ext uri="{BB962C8B-B14F-4D97-AF65-F5344CB8AC3E}">
        <p14:creationId xmlns:p14="http://schemas.microsoft.com/office/powerpoint/2010/main" val="10428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9143999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"/>
          <a:stretch/>
        </p:blipFill>
        <p:spPr bwMode="auto">
          <a:xfrm>
            <a:off x="1321778" y="1579994"/>
            <a:ext cx="6480720" cy="47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76672"/>
            <a:ext cx="51663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подготовленных докладов мы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создали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книгу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рецептов «Любимое варенье»</a:t>
            </a:r>
          </a:p>
        </p:txBody>
      </p:sp>
    </p:spTree>
    <p:extLst>
      <p:ext uri="{BB962C8B-B14F-4D97-AF65-F5344CB8AC3E}">
        <p14:creationId xmlns:p14="http://schemas.microsoft.com/office/powerpoint/2010/main" val="326060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47664" y="548680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ероприятия по реализации проекта:</a:t>
            </a:r>
            <a:endParaRPr lang="ru-RU" sz="24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1" y="4581128"/>
            <a:ext cx="4767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Всем друзьям на удивленье 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 люблю варить варенье.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 с вареньем вкусный чай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Сладкоежки, налетай!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908720"/>
            <a:ext cx="3845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С/р игра «К нам гости пришли!»</a:t>
            </a:r>
            <a:endParaRPr lang="ru-RU" sz="14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6" name="Рисунок 5" descr="C:\Users\Admin\Desktop\ПРОЕКТ День варенья, фото детей\20191009_154408.jpg"/>
          <p:cNvPicPr/>
          <p:nvPr/>
        </p:nvPicPr>
        <p:blipFill>
          <a:blip r:embed="rId3" cstate="print"/>
          <a:srcRect t="4340" b="2830"/>
          <a:stretch>
            <a:fillRect/>
          </a:stretch>
        </p:blipFill>
        <p:spPr bwMode="auto">
          <a:xfrm>
            <a:off x="395536" y="1226369"/>
            <a:ext cx="230425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ПРОЕКТ День варенья, фото детей\20191009_154531.jpg"/>
          <p:cNvPicPr/>
          <p:nvPr/>
        </p:nvPicPr>
        <p:blipFill>
          <a:blip r:embed="rId4" cstate="print"/>
          <a:srcRect t="14338" r="8187" b="17279"/>
          <a:stretch>
            <a:fillRect/>
          </a:stretch>
        </p:blipFill>
        <p:spPr bwMode="auto">
          <a:xfrm>
            <a:off x="5588999" y="1010345"/>
            <a:ext cx="2516592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ПРОЕКТ День варенья, фото детей\20191009_1554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1429" y="1278052"/>
            <a:ext cx="2463058" cy="28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ПРОЕКТ День варенья, фото детей\20191009_154809.jpg"/>
          <p:cNvPicPr/>
          <p:nvPr/>
        </p:nvPicPr>
        <p:blipFill>
          <a:blip r:embed="rId6" cstate="print"/>
          <a:srcRect t="13805" b="13131"/>
          <a:stretch>
            <a:fillRect/>
          </a:stretch>
        </p:blipFill>
        <p:spPr bwMode="auto">
          <a:xfrm>
            <a:off x="5508104" y="3814837"/>
            <a:ext cx="2799472" cy="286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28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edia.istockphoto.com/vectors/border-with-grapes-and-fruits-vector-id1332405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548680"/>
            <a:ext cx="5670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карточки «Магазин «Фрукты, ягоды»; домино «Ягодка», д/и «Фрукты, овощи и ягоды»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4869160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 играем целый день,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Развиваться нам не лень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Классное лото ура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Продолжается игра!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Admin\Desktop\ПРОЕКТ День варенья, фото детей\20191009_154937.jpg"/>
          <p:cNvPicPr/>
          <p:nvPr/>
        </p:nvPicPr>
        <p:blipFill>
          <a:blip r:embed="rId3" cstate="print"/>
          <a:srcRect r="19101"/>
          <a:stretch>
            <a:fillRect/>
          </a:stretch>
        </p:blipFill>
        <p:spPr bwMode="auto">
          <a:xfrm rot="5400000">
            <a:off x="68861" y="1253396"/>
            <a:ext cx="3107376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ПРОЕКТ День варенья, фото детей\20191009_1557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195011"/>
            <a:ext cx="3096344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ПРОЕКТ День варенья, фото детей\20191009_1556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2730" y="2179780"/>
            <a:ext cx="2448272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ПРОЕКТ День варенья, фото детей\20191009_1604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3046" y="4077072"/>
            <a:ext cx="3124199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13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259</Words>
  <Application>Microsoft Office PowerPoint</Application>
  <PresentationFormat>Экран (4:3)</PresentationFormat>
  <Paragraphs>51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22</cp:revision>
  <dcterms:created xsi:type="dcterms:W3CDTF">2019-10-14T14:13:20Z</dcterms:created>
  <dcterms:modified xsi:type="dcterms:W3CDTF">2019-10-15T17:37:34Z</dcterms:modified>
</cp:coreProperties>
</file>