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3" r:id="rId4"/>
    <p:sldId id="265" r:id="rId5"/>
    <p:sldId id="262" r:id="rId6"/>
    <p:sldId id="267" r:id="rId7"/>
    <p:sldId id="272" r:id="rId8"/>
    <p:sldId id="269" r:id="rId9"/>
    <p:sldId id="274" r:id="rId10"/>
    <p:sldId id="27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F1B5-03FE-4965-A3E9-07774EF4E0A5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6D8D-CD2F-49BF-8020-9E720CBEA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586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F1B5-03FE-4965-A3E9-07774EF4E0A5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6D8D-CD2F-49BF-8020-9E720CBEA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50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F1B5-03FE-4965-A3E9-07774EF4E0A5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6D8D-CD2F-49BF-8020-9E720CBEA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382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F1B5-03FE-4965-A3E9-07774EF4E0A5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6D8D-CD2F-49BF-8020-9E720CBEA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61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F1B5-03FE-4965-A3E9-07774EF4E0A5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6D8D-CD2F-49BF-8020-9E720CBEA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814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F1B5-03FE-4965-A3E9-07774EF4E0A5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6D8D-CD2F-49BF-8020-9E720CBEA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118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F1B5-03FE-4965-A3E9-07774EF4E0A5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6D8D-CD2F-49BF-8020-9E720CBEA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755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F1B5-03FE-4965-A3E9-07774EF4E0A5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6D8D-CD2F-49BF-8020-9E720CBEA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850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F1B5-03FE-4965-A3E9-07774EF4E0A5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6D8D-CD2F-49BF-8020-9E720CBEA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319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F1B5-03FE-4965-A3E9-07774EF4E0A5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6D8D-CD2F-49BF-8020-9E720CBEA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858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F1B5-03FE-4965-A3E9-07774EF4E0A5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46D8D-CD2F-49BF-8020-9E720CBEA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738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CF1B5-03FE-4965-A3E9-07774EF4E0A5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46D8D-CD2F-49BF-8020-9E720CBEA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226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lusana.ru/fullpresentation/292/573/19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ds02.infourok.ru/uploads/ex/0720/0007bbc7-0b3d94f8/img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9" t="7186" r="1478" b="2506"/>
          <a:stretch/>
        </p:blipFill>
        <p:spPr bwMode="auto">
          <a:xfrm>
            <a:off x="179512" y="116632"/>
            <a:ext cx="8784976" cy="586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5517232"/>
            <a:ext cx="7560840" cy="1388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Подготовила: воспитатель 1 квалификационной категории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err="1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Собанина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 И. А.  </a:t>
            </a:r>
            <a:endParaRPr lang="ru-RU" sz="20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МБДОУ ЦРР - д/с «Колокольчик».</a:t>
            </a:r>
            <a:endParaRPr lang="ru-RU" sz="20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684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lusana.ru/files/292/573/18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" b="1629"/>
          <a:stretch/>
        </p:blipFill>
        <p:spPr bwMode="auto">
          <a:xfrm>
            <a:off x="24658" y="24900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98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fsd.multiurok.ru/html/2017/03/29/s_58dbdde7c6205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50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s00.infourok.ru/images/doc/223/22293/1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900100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98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188640"/>
            <a:ext cx="8785225" cy="634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2.infourok.ru/uploads/ex/017d/0000d854-aaf88013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28400" cy="654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46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мишуткина-школа.рф/79-1/099/v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4"/>
          <a:stretch/>
        </p:blipFill>
        <p:spPr bwMode="auto">
          <a:xfrm>
            <a:off x="308504" y="260648"/>
            <a:ext cx="865598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61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fsd.multiurok.ru/html/2017/03/29/s_58dbdde7c6205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9073008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20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s04.infourok.ru/uploads/ex/0fd2/0005dc31-323135ed/img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7"/>
          <a:stretch/>
        </p:blipFill>
        <p:spPr bwMode="auto">
          <a:xfrm>
            <a:off x="115221" y="260648"/>
            <a:ext cx="8913574" cy="557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26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cf.ppt-online.org/files/slide/b/BOY34kphX8Z5loQmFi0c2xgTjGMSEPq1bArwne/slide-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" t="1456" r="888" b="1121"/>
          <a:stretch/>
        </p:blipFill>
        <p:spPr bwMode="auto">
          <a:xfrm>
            <a:off x="266330" y="213064"/>
            <a:ext cx="8620218" cy="645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06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18</Words>
  <Application>Microsoft Office PowerPoint</Application>
  <PresentationFormat>Экран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</cp:revision>
  <dcterms:created xsi:type="dcterms:W3CDTF">2020-04-04T09:36:22Z</dcterms:created>
  <dcterms:modified xsi:type="dcterms:W3CDTF">2020-04-05T05:24:26Z</dcterms:modified>
</cp:coreProperties>
</file>